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1"/>
  </p:notesMasterIdLst>
  <p:sldIdLst>
    <p:sldId id="256" r:id="rId2"/>
    <p:sldId id="257" r:id="rId3"/>
    <p:sldId id="266" r:id="rId4"/>
    <p:sldId id="258" r:id="rId5"/>
    <p:sldId id="259" r:id="rId6"/>
    <p:sldId id="260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Roboto" panose="020B0604020202020204" charset="0"/>
      <p:regular r:id="rId18"/>
    </p:embeddedFont>
    <p:embeddedFont>
      <p:font typeface="Poppi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60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9033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7606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6486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013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894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477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495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343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81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551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55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9047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8931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205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9942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7856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46855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63429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4764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2AC5C-CA3D-4FFA-B0CE-60AEFAC996A0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155F2-FCAF-4364-A7CE-15B4EDE71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073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701" r:id="rId17"/>
    <p:sldLayoutId id="2147483702" r:id="rId18"/>
    <p:sldLayoutId id="2147483703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geeksforgeeks.org/java-projects/#inter" TargetMode="External"/><Relationship Id="rId5" Type="http://schemas.openxmlformats.org/officeDocument/2006/relationships/hyperlink" Target="https://www.geeksforgeeks.org/java/" TargetMode="External"/><Relationship Id="rId4" Type="http://schemas.openxmlformats.org/officeDocument/2006/relationships/hyperlink" Target="https://github.com/dev11062004/Java-Mini-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 smtClean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61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Pizza &amp; Beverages Order and </a:t>
            </a:r>
            <a:r>
              <a:rPr lang="en-US" sz="6150" dirty="0" smtClean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Billing System.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270040" y="6714768"/>
            <a:ext cx="33897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-23IT011 </a:t>
            </a:r>
            <a:r>
              <a:rPr lang="en-US" sz="2200" b="1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Dhruvin</a:t>
            </a:r>
            <a:r>
              <a:rPr lang="en-US" sz="2200" b="1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200" b="1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Bhimani</a:t>
            </a:r>
            <a:endParaRPr lang="en-US" sz="2200" b="1" dirty="0" smtClean="0">
              <a:solidFill>
                <a:srgbClr val="E5E0DF"/>
              </a:solidFill>
              <a:latin typeface="Roboto" pitchFamily="34" charset="0"/>
              <a:ea typeface="Roboto" pitchFamily="34" charset="-122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-23IT015 </a:t>
            </a:r>
            <a:r>
              <a:rPr lang="en-US" sz="2200" b="1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Yugm</a:t>
            </a:r>
            <a:r>
              <a:rPr lang="en-US" sz="2200" b="1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en-US" sz="2200" b="1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Choudhary</a:t>
            </a:r>
            <a:endParaRPr lang="en-US" sz="2200" b="1" dirty="0" smtClean="0">
              <a:solidFill>
                <a:srgbClr val="E5E0DF"/>
              </a:solidFill>
              <a:latin typeface="Roboto" pitchFamily="34" charset="0"/>
              <a:ea typeface="Roboto" pitchFamily="34" charset="-122"/>
            </a:endParaRPr>
          </a:p>
          <a:p>
            <a:pPr>
              <a:lnSpc>
                <a:spcPts val="3100"/>
              </a:lnSpc>
            </a:pPr>
            <a:r>
              <a:rPr lang="en-US" sz="2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</a:t>
            </a:r>
            <a:r>
              <a:rPr lang="en-US" sz="2200" b="1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2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23IT020 Dev </a:t>
            </a:r>
            <a:r>
              <a:rPr lang="en-US" sz="2200" b="1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Dadhania</a:t>
            </a:r>
            <a:endParaRPr lang="en-US" sz="2200" b="1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 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71" y="2322433"/>
            <a:ext cx="4955738" cy="35847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0" y="751642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Overview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6229350" y="1746328"/>
            <a:ext cx="3722965" cy="3615095"/>
          </a:xfrm>
          <a:prstGeom prst="roundRect">
            <a:avLst>
              <a:gd name="adj" fmla="val 24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 smtClean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smtClean="0">
                <a:latin typeface="Arial" panose="020B0604020202020204" pitchFamily="34" charset="0"/>
              </a:rPr>
              <a:t>Supporting </a:t>
            </a:r>
            <a:r>
              <a:rPr lang="en-US" altLang="en-US" dirty="0">
                <a:latin typeface="Arial" panose="020B0604020202020204" pitchFamily="34" charset="0"/>
              </a:rPr>
              <a:t>payment integration, allowing for smooth transactions</a:t>
            </a:r>
            <a:r>
              <a:rPr lang="en-US" altLang="en-US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smtClean="0">
                <a:latin typeface="Arial" panose="020B0604020202020204" pitchFamily="34" charset="0"/>
              </a:rPr>
              <a:t>Provides a user friendly interface for selection of menu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smtClean="0">
                <a:latin typeface="Arial" panose="020B0604020202020204" pitchFamily="34" charset="0"/>
              </a:rPr>
              <a:t>Special feature to cancel and pay the bills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smtClean="0">
                <a:latin typeface="Arial" panose="020B0604020202020204" pitchFamily="34" charset="0"/>
              </a:rPr>
              <a:t>Includes the special festival offers and All payment methods 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449139" y="1953101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Definition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449139" y="2412087"/>
            <a:ext cx="3283387" cy="2716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10164485" y="1733312"/>
            <a:ext cx="3722965" cy="3615095"/>
          </a:xfrm>
          <a:prstGeom prst="roundRect">
            <a:avLst>
              <a:gd name="adj" fmla="val 24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384274" y="1953101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Role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0384274" y="2412087"/>
            <a:ext cx="3283387" cy="1697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50"/>
              </a:lnSpc>
              <a:buFont typeface="Courier New" panose="02070309020205020404" pitchFamily="49" charset="0"/>
              <a:buChar char="o"/>
            </a:pPr>
            <a:r>
              <a:rPr lang="en-US" sz="1650" dirty="0" smtClean="0"/>
              <a:t>Error Reduction during the ordering </a:t>
            </a:r>
          </a:p>
          <a:p>
            <a:pPr marL="285750" indent="-285750">
              <a:lnSpc>
                <a:spcPts val="2650"/>
              </a:lnSpc>
              <a:buFont typeface="Courier New" panose="02070309020205020404" pitchFamily="49" charset="0"/>
              <a:buChar char="o"/>
            </a:pPr>
            <a:r>
              <a:rPr lang="en-US" sz="1650" dirty="0" smtClean="0"/>
              <a:t>Real time </a:t>
            </a:r>
            <a:r>
              <a:rPr lang="en-US" sz="1650" dirty="0" smtClean="0"/>
              <a:t>availability </a:t>
            </a:r>
            <a:r>
              <a:rPr lang="en-US" sz="1650" dirty="0" smtClean="0"/>
              <a:t>of the Menu items</a:t>
            </a:r>
          </a:p>
          <a:p>
            <a:pPr marL="285750" indent="-285750">
              <a:lnSpc>
                <a:spcPts val="2650"/>
              </a:lnSpc>
              <a:buFont typeface="Courier New" panose="02070309020205020404" pitchFamily="49" charset="0"/>
              <a:buChar char="o"/>
            </a:pPr>
            <a:r>
              <a:rPr lang="en-US" sz="1650" dirty="0" smtClean="0"/>
              <a:t>Efficient and faster compared to orthodox method</a:t>
            </a:r>
          </a:p>
          <a:p>
            <a:pPr marL="285750" indent="-285750">
              <a:lnSpc>
                <a:spcPts val="2650"/>
              </a:lnSpc>
              <a:buFont typeface="Courier New" panose="02070309020205020404" pitchFamily="49" charset="0"/>
              <a:buChar char="o"/>
            </a:pPr>
            <a:r>
              <a:rPr lang="en-US" sz="1650" dirty="0" smtClean="0"/>
              <a:t>Fast Data Connection and Management</a:t>
            </a:r>
          </a:p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229350" y="5560576"/>
            <a:ext cx="7658100" cy="1917263"/>
          </a:xfrm>
          <a:prstGeom prst="roundRect">
            <a:avLst>
              <a:gd name="adj" fmla="val 46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449139" y="5780365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 Features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6449139" y="6239351"/>
            <a:ext cx="7218521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 include order taking, billing, customer service, reporting, and analytics, enabling hotels to optimize operations, reduce costs, and improve overall efficiency.</a:t>
            </a:r>
            <a:endParaRPr lang="en-US" sz="1650" dirty="0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5" y="213543"/>
            <a:ext cx="7182852" cy="4420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4" y="4372925"/>
            <a:ext cx="6588287" cy="3635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65" y="213542"/>
            <a:ext cx="7199320" cy="5061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41" y="4483035"/>
            <a:ext cx="7505844" cy="37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03" y="2123122"/>
            <a:ext cx="4979194" cy="39833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6489" y="779026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 Features of Pizza &amp; Beverages Ordering System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6196489" y="2579608"/>
            <a:ext cx="456486" cy="456486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380202" y="2655689"/>
            <a:ext cx="88940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6855857" y="2579608"/>
            <a:ext cx="283225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User-Friendly Interface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855857" y="3018234"/>
            <a:ext cx="3101102" cy="162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user-friendly interface simplifies the ordering process for both guests and staff, allowing for easy navigation and efficient order placement.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9841" y="2579608"/>
            <a:ext cx="456486" cy="456486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00930" y="2655689"/>
            <a:ext cx="17418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10819209" y="2579608"/>
            <a:ext cx="3101102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Real-Time Order Tracking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10819209" y="3335179"/>
            <a:ext cx="3101102" cy="162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tracking provides transparency throughout the order process, allowing guests to monitor the status of their orders and ensuring timely delivery.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196489" y="5389126"/>
            <a:ext cx="456486" cy="456486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35673" y="5465207"/>
            <a:ext cx="17811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6855857" y="538912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Menu Management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6855857" y="5827752"/>
            <a:ext cx="3101102" cy="162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allows for easy menu management, enabling hotels to update their offerings, add new items, and modify prices effortlessly.</a:t>
            </a:r>
            <a:endParaRPr lang="en-US" sz="1550" dirty="0"/>
          </a:p>
        </p:txBody>
      </p:sp>
      <p:sp>
        <p:nvSpPr>
          <p:cNvPr id="17" name="Shape 13"/>
          <p:cNvSpPr/>
          <p:nvPr/>
        </p:nvSpPr>
        <p:spPr>
          <a:xfrm>
            <a:off x="10159841" y="5389126"/>
            <a:ext cx="456486" cy="456486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294739" y="5465207"/>
            <a:ext cx="186571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5"/>
          <p:cNvSpPr/>
          <p:nvPr/>
        </p:nvSpPr>
        <p:spPr>
          <a:xfrm>
            <a:off x="10819209" y="538912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Integrated Billing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10819209" y="5827752"/>
            <a:ext cx="3101102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billing capabilities streamline the payment process, enabling seamless order completion and accurate invoicing.</a:t>
            </a:r>
            <a:endParaRPr lang="en-US" sz="15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801"/>
            <a:ext cx="5612487" cy="59199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8590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Order Entry and Customization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Order Entry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provides a simple and intuitive platform for order entry, allowing guests to select items from the menu, specify quantities, and add any special requests or dietary preferences.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Customization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Customization options allow guests to personalize their orders by choosing toppings, sauces, sizes, and other preferences, enhancing their dining experience.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Order Confirmation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Upon order completion, the system generates a confirmation with all the details, ensuring accuracy and providing a record for both the guest and the hotel.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92" y="2725936"/>
            <a:ext cx="4930616" cy="27776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4354" y="612458"/>
            <a:ext cx="5585103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Payment Processing</a:t>
            </a:r>
            <a:endParaRPr lang="en-US" sz="4350" dirty="0"/>
          </a:p>
        </p:txBody>
      </p:sp>
      <p:sp>
        <p:nvSpPr>
          <p:cNvPr id="6" name="Text 1"/>
          <p:cNvSpPr/>
          <p:nvPr/>
        </p:nvSpPr>
        <p:spPr>
          <a:xfrm>
            <a:off x="7709178" y="1862852"/>
            <a:ext cx="357187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Secure Payment Gateway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709178" y="2343507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integrates with a secure payment gateway, ensuring safe and efficient processing of credit card and other payment methods.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7709178" y="3855006"/>
            <a:ext cx="350365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Multiple Payment Options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709178" y="4335661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Guests can choose from various payment methods, including credit cards, debit cards, and digital wallets, offering flexibility and convenience.</a:t>
            </a:r>
            <a:endParaRPr lang="en-US" sz="1750" dirty="0"/>
          </a:p>
        </p:txBody>
      </p:sp>
      <p:sp>
        <p:nvSpPr>
          <p:cNvPr id="12" name="Text 5"/>
          <p:cNvSpPr/>
          <p:nvPr/>
        </p:nvSpPr>
        <p:spPr>
          <a:xfrm>
            <a:off x="7709178" y="5847159"/>
            <a:ext cx="458581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Real-Time Payment Confirmation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709178" y="6327815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payment confirmation provides immediate feedback, confirming successful payment and ensuring smooth transaction completion.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723" y="2083594"/>
            <a:ext cx="4958953" cy="40622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8188" y="750570"/>
            <a:ext cx="7615595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Customer Service Integration</a:t>
            </a:r>
            <a:endParaRPr lang="en-US" sz="4150" dirty="0"/>
          </a:p>
        </p:txBody>
      </p:sp>
      <p:sp>
        <p:nvSpPr>
          <p:cNvPr id="6" name="Shape 2"/>
          <p:cNvSpPr/>
          <p:nvPr/>
        </p:nvSpPr>
        <p:spPr>
          <a:xfrm>
            <a:off x="1268909" y="2188964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56565B"/>
          </a:solidFill>
          <a:ln/>
        </p:spPr>
      </p:sp>
      <p:sp>
        <p:nvSpPr>
          <p:cNvPr id="9" name="Text 5"/>
          <p:cNvSpPr/>
          <p:nvPr/>
        </p:nvSpPr>
        <p:spPr>
          <a:xfrm>
            <a:off x="2214563" y="1936909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 smtClean="0">
                <a:solidFill>
                  <a:srgbClr val="E5E0DF"/>
                </a:solidFill>
                <a:latin typeface="Poppins" pitchFamily="34" charset="0"/>
                <a:cs typeface="Poppins" pitchFamily="34" charset="-120"/>
              </a:rPr>
              <a:t>No Waiter Interactions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2214563" y="2392799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You will never have to deal with the waiter or wait for him for ordering also you wouldn’t need for calling waiter for any help or argument.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1268909" y="4289346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56565B"/>
          </a:solidFill>
          <a:ln/>
        </p:spPr>
      </p:sp>
      <p:sp>
        <p:nvSpPr>
          <p:cNvPr id="13" name="Text 9"/>
          <p:cNvSpPr/>
          <p:nvPr/>
        </p:nvSpPr>
        <p:spPr>
          <a:xfrm>
            <a:off x="963990" y="4142661"/>
            <a:ext cx="18097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2214563" y="4037290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Order History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2214563" y="4493181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a record of each guest's order history, allowing for personalized recommendations and repeat orders.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1268909" y="6052423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56565B"/>
          </a:solidFill>
          <a:ln/>
        </p:spPr>
      </p:sp>
      <p:sp>
        <p:nvSpPr>
          <p:cNvPr id="18" name="Text 14"/>
          <p:cNvSpPr/>
          <p:nvPr/>
        </p:nvSpPr>
        <p:spPr>
          <a:xfrm>
            <a:off x="961965" y="5905738"/>
            <a:ext cx="18502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2214563" y="5800368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Guest Preferences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2214563" y="6256258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Everything here is completely errorless with no extra wastage of the precious time or anyone.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6191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Benefits of the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Enhanced Efficiency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Streamlines order taking, processing, and billing, reducing errors and improving operational efficiency.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Improved Customer Satisfaction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8491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smooth and efficient ordering experience, leading to increased customer satisfaction and loyalty.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561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valuable data on ordering patterns, customer preferences, and sales performance, enabling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Whole Code - 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hlinkClick r:id="rId4"/>
              </a:rPr>
              <a:t>https://</a:t>
            </a: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hlinkClick r:id="rId4"/>
              </a:rPr>
              <a:t>github.com/dev11062004/Java-Mini-Project</a:t>
            </a:r>
            <a:endParaRPr lang="en-US" sz="1750" dirty="0" smtClean="0">
              <a:solidFill>
                <a:srgbClr val="E5E0DF"/>
              </a:solidFill>
              <a:latin typeface="Roboto" pitchFamily="34" charset="0"/>
              <a:ea typeface="Roboto" pitchFamily="34" charset="-122"/>
            </a:endParaRPr>
          </a:p>
          <a:p>
            <a:pPr>
              <a:lnSpc>
                <a:spcPts val="2850"/>
              </a:lnSpc>
            </a:pPr>
            <a:r>
              <a:rPr lang="en-US" sz="1750" dirty="0" smtClean="0"/>
              <a:t>References </a:t>
            </a:r>
            <a:r>
              <a:rPr lang="en-US" sz="1750" dirty="0" smtClean="0"/>
              <a:t>Used - </a:t>
            </a:r>
            <a:r>
              <a:rPr lang="en-US" sz="1750" dirty="0"/>
              <a:t> </a:t>
            </a:r>
            <a:r>
              <a:rPr lang="en-US" sz="1750" dirty="0">
                <a:hlinkClick r:id="rId5"/>
              </a:rPr>
              <a:t>https://www.geeksforgeeks.org/java</a:t>
            </a:r>
            <a:r>
              <a:rPr lang="en-US" sz="1750" dirty="0" smtClean="0">
                <a:hlinkClick r:id="rId5"/>
              </a:rPr>
              <a:t>/</a:t>
            </a:r>
            <a:endParaRPr lang="en-US" sz="1750" dirty="0" smtClean="0"/>
          </a:p>
          <a:p>
            <a:pPr>
              <a:lnSpc>
                <a:spcPts val="2850"/>
              </a:lnSpc>
            </a:pPr>
            <a:r>
              <a:rPr lang="en-US" sz="1750" dirty="0"/>
              <a:t>	</a:t>
            </a:r>
            <a:r>
              <a:rPr lang="en-US" sz="1750" dirty="0" smtClean="0">
                <a:hlinkClick r:id="rId6"/>
              </a:rPr>
              <a:t>https</a:t>
            </a:r>
            <a:r>
              <a:rPr lang="en-US" sz="1750" dirty="0">
                <a:hlinkClick r:id="rId6"/>
              </a:rPr>
              <a:t>://www.geeksforgeeks.org/java-projects/#</a:t>
            </a:r>
            <a:r>
              <a:rPr lang="en-US" sz="1750" dirty="0" smtClean="0">
                <a:hlinkClick r:id="rId6"/>
              </a:rPr>
              <a:t>inter</a:t>
            </a:r>
            <a:endParaRPr lang="en-US" sz="1750" dirty="0" smtClean="0"/>
          </a:p>
          <a:p>
            <a:pPr>
              <a:lnSpc>
                <a:spcPts val="2850"/>
              </a:lnSpc>
            </a:pPr>
            <a:endParaRPr lang="en-US" sz="1750" dirty="0"/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544</Words>
  <Application>Microsoft Office PowerPoint</Application>
  <PresentationFormat>Custom</PresentationFormat>
  <Paragraphs>73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Calibri Light</vt:lpstr>
      <vt:lpstr>Roboto</vt:lpstr>
      <vt:lpstr>Courier New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dev dadhaniya</cp:lastModifiedBy>
  <cp:revision>12</cp:revision>
  <dcterms:created xsi:type="dcterms:W3CDTF">2024-09-11T09:16:43Z</dcterms:created>
  <dcterms:modified xsi:type="dcterms:W3CDTF">2024-09-23T16:55:59Z</dcterms:modified>
</cp:coreProperties>
</file>